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3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3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94" r:id="rId209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09" Type="http://schemas.openxmlformats.org/officeDocument/2006/relationships/slide" Target="slides/slide139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193.jpg>
</file>

<file path=ppt/media/image197.jpg>
</file>

<file path=ppt/media/image2.png>
</file>

<file path=ppt/media/image20.jpg>
</file>

<file path=ppt/media/image206.jpg>
</file>

<file path=ppt/media/image207.jpg>
</file>

<file path=ppt/media/image21.png>
</file>

<file path=ppt/media/image211.jp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3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6" name="Shape 4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7" name="Google Shape;4977;p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78" name="Google Shape;4978;p1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8.xml"/><Relationship Id="rId2" Type="http://schemas.openxmlformats.org/officeDocument/2006/relationships/notesSlide" Target="../notesSlides/notesSlide139.xml"/><Relationship Id="rId3" Type="http://schemas.openxmlformats.org/officeDocument/2006/relationships/image" Target="../media/image44.jpg"/><Relationship Id="rId4" Type="http://schemas.openxmlformats.org/officeDocument/2006/relationships/image" Target="../media/image211.jpg"/><Relationship Id="rId5" Type="http://schemas.openxmlformats.org/officeDocument/2006/relationships/image" Target="../media/image197.jpg"/><Relationship Id="rId6" Type="http://schemas.openxmlformats.org/officeDocument/2006/relationships/image" Target="../media/image193.jpg"/><Relationship Id="rId7" Type="http://schemas.openxmlformats.org/officeDocument/2006/relationships/image" Target="../media/image207.jpg"/><Relationship Id="rId8" Type="http://schemas.openxmlformats.org/officeDocument/2006/relationships/image" Target="../media/image206.jpg"/></Relationships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79" name="Shape 4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0" name="Google Shape;4980;p6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32362" y="2518172"/>
            <a:ext cx="4211637" cy="2625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1" name="Google Shape;4981;p69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72112" y="0"/>
            <a:ext cx="3671886" cy="2051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2" name="Google Shape;4982;p69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0"/>
            <a:ext cx="3708400" cy="2139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3" name="Google Shape;4983;p69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700337" y="1383506"/>
            <a:ext cx="3781425" cy="2103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4" name="Google Shape;4984;p69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0" y="2842022"/>
            <a:ext cx="3816350" cy="2301478"/>
          </a:xfrm>
          <a:prstGeom prst="rect">
            <a:avLst/>
          </a:prstGeom>
          <a:noFill/>
          <a:ln>
            <a:noFill/>
          </a:ln>
        </p:spPr>
      </p:pic>
      <p:sp>
        <p:nvSpPr>
          <p:cNvPr id="4985" name="Google Shape;4985;p695"/>
          <p:cNvSpPr txBox="1"/>
          <p:nvPr/>
        </p:nvSpPr>
        <p:spPr>
          <a:xfrm>
            <a:off x="0" y="114300"/>
            <a:ext cx="80316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zh-CN" sz="6000" u="none" cap="none" strike="noStrike">
                <a:solidFill>
                  <a:srgbClr val="A50021"/>
                </a:solidFill>
                <a:latin typeface="Arial"/>
                <a:ea typeface="Arial"/>
                <a:cs typeface="Arial"/>
                <a:sym typeface="Arial"/>
              </a:rPr>
              <a:t>Blue oceans,</a:t>
            </a:r>
            <a:endParaRPr b="1" i="0" sz="6000" u="none" cap="none" strike="noStrike">
              <a:solidFill>
                <a:srgbClr val="A5002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6" name="Google Shape;4986;p695"/>
          <p:cNvSpPr txBox="1"/>
          <p:nvPr/>
        </p:nvSpPr>
        <p:spPr>
          <a:xfrm>
            <a:off x="304800" y="2163421"/>
            <a:ext cx="76950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zh-CN" sz="6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seas and rivers,</a:t>
            </a:r>
            <a:endParaRPr b="1" i="0" sz="6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7" name="Google Shape;4987;p695"/>
          <p:cNvSpPr txBox="1"/>
          <p:nvPr/>
        </p:nvSpPr>
        <p:spPr>
          <a:xfrm>
            <a:off x="1514750" y="3335275"/>
            <a:ext cx="68775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zh-CN" sz="6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lakes and waterfalls</a:t>
            </a:r>
            <a:endParaRPr b="1" i="0" sz="6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